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0" r:id="rId4"/>
    <p:sldId id="261" r:id="rId5"/>
    <p:sldId id="262" r:id="rId6"/>
  </p:sldIdLst>
  <p:sldSz cx="9144000" cy="6858000" type="screen4x3"/>
  <p:notesSz cx="6864350" cy="9996488"/>
  <p:custShowLst>
    <p:custShow name="Custom Show 1" id="0">
      <p:sldLst>
        <p:sld r:id="rId2"/>
        <p:sld r:id="rId3"/>
        <p:sld r:id="rId4"/>
        <p:sld r:id="rId5"/>
        <p:sld r:id="rId6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2" autoAdjust="0"/>
  </p:normalViewPr>
  <p:slideViewPr>
    <p:cSldViewPr>
      <p:cViewPr varScale="1">
        <p:scale>
          <a:sx n="81" d="100"/>
          <a:sy n="81" d="100"/>
        </p:scale>
        <p:origin x="150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B125F1C-DB5C-46C0-988A-FC3122D71539}" type="datetimeFigureOut">
              <a:rPr lang="en-GB" smtClean="0"/>
              <a:t>17/05/2021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C725BCB-63BF-4CFA-9340-239724DA6D6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10000">
        <p:fade/>
      </p:transition>
    </mc:Choice>
    <mc:Fallback xmlns="">
      <p:transition advClick="0" advTm="10000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/>
          </a:bodyPr>
          <a:lstStyle/>
          <a:p>
            <a:r>
              <a:rPr lang="en-GB" sz="2400" dirty="0"/>
              <a:t>Great Houghton Parish Council</a:t>
            </a:r>
            <a:br>
              <a:rPr lang="en-GB" sz="2400" dirty="0"/>
            </a:br>
            <a:endParaRPr lang="en-GB" sz="24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280" y="332656"/>
            <a:ext cx="1336184" cy="868520"/>
          </a:xfrm>
        </p:spPr>
      </p:pic>
      <p:sp>
        <p:nvSpPr>
          <p:cNvPr id="11" name="TextBox 10"/>
          <p:cNvSpPr txBox="1"/>
          <p:nvPr/>
        </p:nvSpPr>
        <p:spPr>
          <a:xfrm>
            <a:off x="539552" y="2204864"/>
            <a:ext cx="8352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Have you ever thought about becoming a Councillor?</a:t>
            </a:r>
          </a:p>
          <a:p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336184" cy="86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06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15000">
        <p:circle/>
      </p:transition>
    </mc:Choice>
    <mc:Fallback xmlns="">
      <p:transition spd="slow" advClick="0" advTm="15000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en-GB" sz="2400" dirty="0"/>
              <a:t>Great Houghton Parish Council</a:t>
            </a:r>
            <a:br>
              <a:rPr lang="en-GB" sz="2400" dirty="0"/>
            </a:br>
            <a:r>
              <a:rPr lang="en-GB" sz="2400" dirty="0"/>
              <a:t>Current Councillors</a:t>
            </a:r>
            <a:br>
              <a:rPr lang="en-GB" sz="2400" dirty="0"/>
            </a:br>
            <a:endParaRPr lang="en-GB" sz="24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280" y="332656"/>
            <a:ext cx="1336184" cy="868520"/>
          </a:xfrm>
        </p:spPr>
      </p:pic>
      <p:pic>
        <p:nvPicPr>
          <p:cNvPr id="5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336184" cy="8685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560" y="1844824"/>
            <a:ext cx="79928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Chairman - 	Bill Garner</a:t>
            </a:r>
          </a:p>
          <a:p>
            <a:r>
              <a:rPr lang="en-GB" dirty="0"/>
              <a:t>Vice Chair -	Rod Jeakings		GHPFA, DSAG, ICM</a:t>
            </a:r>
          </a:p>
          <a:p>
            <a:r>
              <a:rPr lang="en-GB" dirty="0"/>
              <a:t>Councillor	Rosemary Shaw		PAG</a:t>
            </a:r>
          </a:p>
          <a:p>
            <a:r>
              <a:rPr lang="en-GB" dirty="0"/>
              <a:t>Councillor	Vanessa Williams		PAG </a:t>
            </a:r>
          </a:p>
          <a:p>
            <a:r>
              <a:rPr lang="en-GB" dirty="0"/>
              <a:t>Councillor	Mike Barham		Police Liaison Representative</a:t>
            </a:r>
          </a:p>
          <a:p>
            <a:r>
              <a:rPr lang="en-GB" dirty="0"/>
              <a:t>Councillor	Paul Wright</a:t>
            </a:r>
          </a:p>
          <a:p>
            <a:endParaRPr lang="en-GB" dirty="0"/>
          </a:p>
          <a:p>
            <a:r>
              <a:rPr lang="en-GB" dirty="0"/>
              <a:t>Parish Clerk	Mike Billingham</a:t>
            </a:r>
          </a:p>
          <a:p>
            <a:endParaRPr lang="en-GB" dirty="0"/>
          </a:p>
          <a:p>
            <a:pPr algn="ctr"/>
            <a:r>
              <a:rPr lang="en-GB" dirty="0"/>
              <a:t>We currently have a vacancy for  another Councillor</a:t>
            </a:r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47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5000">
        <p14:shred/>
      </p:transition>
    </mc:Choice>
    <mc:Fallback xmlns="">
      <p:transition spd="slow" advClick="0" advTm="1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What is a Parish Council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 democratically elected body established by legislation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The first tier of local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Statutory powers to provide benefits and services that will make a difference to its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Statutory Power  to precept (tax) local electors to fund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Consultative body on all Planning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336184" cy="868520"/>
          </a:xfrm>
          <a:prstGeom prst="rect">
            <a:avLst/>
          </a:prstGeom>
        </p:spPr>
      </p:pic>
      <p:pic>
        <p:nvPicPr>
          <p:cNvPr id="5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96629"/>
            <a:ext cx="1336184" cy="86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993745"/>
      </p:ext>
    </p:extLst>
  </p:cSld>
  <p:clrMapOvr>
    <a:masterClrMapping/>
  </p:clrMapOvr>
  <p:transition spd="slow" advClick="0" advTm="15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What is the role of a Parish Councillor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Holder of a Public Office (not a volunteer)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To participate in collective council decision making (no authority to make independent decisions)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Term of Office is for four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Summonsed to attend Council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To ensure that rate payers money is spent correctly and appropriately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0000"/>
                </a:solidFill>
              </a:rPr>
              <a:t>To safeguard environment and cultural heritage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336184" cy="868520"/>
          </a:xfrm>
          <a:prstGeom prst="rect">
            <a:avLst/>
          </a:prstGeom>
        </p:spPr>
      </p:pic>
      <p:pic>
        <p:nvPicPr>
          <p:cNvPr id="5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96629"/>
            <a:ext cx="1336184" cy="86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05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 advTm="15000">
        <p14:glitter pattern="hexagon"/>
      </p:transition>
    </mc:Choice>
    <mc:Fallback xmlns="">
      <p:transition spd="slow" advClick="0" advTm="1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What Commitment is required</a:t>
            </a:r>
            <a:br>
              <a:rPr lang="en-GB" sz="2800" dirty="0"/>
            </a:br>
            <a:r>
              <a:rPr lang="en-GB" sz="2800" dirty="0"/>
              <a:t>of a Parish Councillor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To attend council meetings held every second Tuesday of each month (limited to 2.5 hours)</a:t>
            </a:r>
          </a:p>
          <a:p>
            <a:r>
              <a:rPr lang="en-GB" dirty="0">
                <a:solidFill>
                  <a:srgbClr val="FF0000"/>
                </a:solidFill>
              </a:rPr>
              <a:t>To be 18 years of age and have lived or worked in Parish for 12 months</a:t>
            </a:r>
          </a:p>
          <a:p>
            <a:r>
              <a:rPr lang="en-GB" dirty="0"/>
              <a:t>May choose to participate in additional committees or groups </a:t>
            </a:r>
          </a:p>
          <a:p>
            <a:r>
              <a:rPr lang="en-GB" dirty="0">
                <a:solidFill>
                  <a:srgbClr val="FF0000"/>
                </a:solidFill>
              </a:rPr>
              <a:t>Must complete ‘Declaration of Interests’ registered with Principle Borough Council </a:t>
            </a:r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336184" cy="868520"/>
          </a:xfrm>
          <a:prstGeom prst="rect">
            <a:avLst/>
          </a:prstGeom>
        </p:spPr>
      </p:pic>
      <p:pic>
        <p:nvPicPr>
          <p:cNvPr id="5" name="Content Placeholder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96629"/>
            <a:ext cx="1336184" cy="86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17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0000">
        <p:checker/>
      </p:transition>
    </mc:Choice>
    <mc:Fallback xmlns="">
      <p:transition spd="slow" advClick="0" advTm="10000">
        <p:checker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462</TotalTime>
  <Words>262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  <vt:variant>
        <vt:lpstr>Custom Shows</vt:lpstr>
      </vt:variant>
      <vt:variant>
        <vt:i4>1</vt:i4>
      </vt:variant>
    </vt:vector>
  </HeadingPairs>
  <TitlesOfParts>
    <vt:vector size="11" baseType="lpstr">
      <vt:lpstr>Arial</vt:lpstr>
      <vt:lpstr>Georgia</vt:lpstr>
      <vt:lpstr>Wingdings</vt:lpstr>
      <vt:lpstr>Wingdings 2</vt:lpstr>
      <vt:lpstr>Civic</vt:lpstr>
      <vt:lpstr>Great Houghton Parish Council </vt:lpstr>
      <vt:lpstr>Great Houghton Parish Council Current Councillors </vt:lpstr>
      <vt:lpstr>What is a Parish Council</vt:lpstr>
      <vt:lpstr>What is the role of a Parish Councillor</vt:lpstr>
      <vt:lpstr>     What Commitment is required of a Parish Councillor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Houghton Parish Council</dc:title>
  <dc:creator>Great Houghton</dc:creator>
  <cp:lastModifiedBy>Great Houghton</cp:lastModifiedBy>
  <cp:revision>33</cp:revision>
  <cp:lastPrinted>2017-10-14T17:01:08Z</cp:lastPrinted>
  <dcterms:created xsi:type="dcterms:W3CDTF">2017-09-29T05:45:16Z</dcterms:created>
  <dcterms:modified xsi:type="dcterms:W3CDTF">2021-05-17T05:28:57Z</dcterms:modified>
</cp:coreProperties>
</file>